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75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B486-B83E-4C4E-9551-E75D6C77C6DB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0A6D-6B51-44E7-9197-08CB933A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81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B486-B83E-4C4E-9551-E75D6C77C6DB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0A6D-6B51-44E7-9197-08CB933A3D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603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B486-B83E-4C4E-9551-E75D6C77C6DB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0A6D-6B51-44E7-9197-08CB933A3D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509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B486-B83E-4C4E-9551-E75D6C77C6DB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0A6D-6B51-44E7-9197-08CB933A3D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37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B486-B83E-4C4E-9551-E75D6C77C6DB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0A6D-6B51-44E7-9197-08CB933A3D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841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B486-B83E-4C4E-9551-E75D6C77C6DB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0A6D-6B51-44E7-9197-08CB933A3D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425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B486-B83E-4C4E-9551-E75D6C77C6DB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0A6D-6B51-44E7-9197-08CB933A3D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287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B486-B83E-4C4E-9551-E75D6C77C6DB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0A6D-6B51-44E7-9197-08CB933A3D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429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B486-B83E-4C4E-9551-E75D6C77C6DB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0A6D-6B51-44E7-9197-08CB933A3DD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965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B486-B83E-4C4E-9551-E75D6C77C6DB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0A6D-6B51-44E7-9197-08CB933A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3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B486-B83E-4C4E-9551-E75D6C77C6DB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0A6D-6B51-44E7-9197-08CB933A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4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DB3B486-B83E-4C4E-9551-E75D6C77C6DB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06AC0A6D-6B51-44E7-9197-08CB933A3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Биография</a:t>
            </a:r>
            <a:br>
              <a:rPr lang="ru-RU" sz="8000" dirty="0" smtClean="0"/>
            </a:br>
            <a:r>
              <a:rPr lang="ru-RU" sz="8000" dirty="0" smtClean="0"/>
              <a:t>Адлера </a:t>
            </a:r>
            <a:r>
              <a:rPr lang="ru-RU" sz="8000" dirty="0"/>
              <a:t>Альфреда</a:t>
            </a:r>
          </a:p>
        </p:txBody>
      </p:sp>
    </p:spTree>
    <p:extLst>
      <p:ext uri="{BB962C8B-B14F-4D97-AF65-F5344CB8AC3E}">
        <p14:creationId xmlns:p14="http://schemas.microsoft.com/office/powerpoint/2010/main" val="40996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541176"/>
            <a:ext cx="8595360" cy="5638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1910 году Адлер был избран президентом Венского Психоаналитического общества.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Тем </a:t>
            </a:r>
            <a:r>
              <a:rPr lang="ru-RU" sz="3200" dirty="0"/>
              <a:t>временем отношения между Фрейдом и Адлером резко ухудшились.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3444875"/>
            <a:ext cx="7366457" cy="3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1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989046"/>
            <a:ext cx="8595360" cy="5191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8 февраля 1911 года на очередном собрании Венского психоаналитического общества Фрейд подверг резкой критике взгляды Адлера.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В июне Адлер покинул Венское психоаналитическое общество. В октябре того же года оставшиеся последователи Адлера получили приказ выбрать один из двух лагерей. 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407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119674"/>
            <a:ext cx="859536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Всего вместе с Адлером ушли десять членов движения, которые решили образовать свой собственный кружок — «Общество свободных психоаналитических исследований», впоследствии переименованный в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«</a:t>
            </a:r>
            <a:r>
              <a:rPr lang="ru-RU" sz="3600" dirty="0"/>
              <a:t>Ассоциацию индивидуальной психологии». </a:t>
            </a:r>
          </a:p>
        </p:txBody>
      </p:sp>
    </p:spTree>
    <p:extLst>
      <p:ext uri="{BB962C8B-B14F-4D97-AF65-F5344CB8AC3E}">
        <p14:creationId xmlns:p14="http://schemas.microsoft.com/office/powerpoint/2010/main" val="234757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40" y="1418253"/>
            <a:ext cx="8595360" cy="5862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1912 году Адлер опубликовал работу «О нервном характере», обобщавшую основные концепции индивидуальной психологии. 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В </a:t>
            </a:r>
            <a:r>
              <a:rPr lang="ru-RU" sz="3200" dirty="0"/>
              <a:t>том же году Адлер основал «Журнал индивидуальной психологии», выпуск которого вскоре был прерван Первой мировой войной.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800" y="-127712"/>
            <a:ext cx="3137200" cy="50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4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течение двух лет Адлер служил военным врачом на русском фронте, а вернувшись в 1916 году в Вену, возглавил военный госпиталь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В 1919 году при поддержке австрийского правительства Адлер организовал первую детскую реабилитационную клинику.</a:t>
            </a:r>
          </a:p>
        </p:txBody>
      </p:sp>
    </p:spTree>
    <p:extLst>
      <p:ext uri="{BB962C8B-B14F-4D97-AF65-F5344CB8AC3E}">
        <p14:creationId xmlns:p14="http://schemas.microsoft.com/office/powerpoint/2010/main" val="385802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045030"/>
            <a:ext cx="8595360" cy="5135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1922 году была возобновлена ранее прерванная войной публикация журнала под новым названием — «Международный журнал </a:t>
            </a:r>
            <a:r>
              <a:rPr lang="ru-RU" sz="3200" dirty="0" smtClean="0"/>
              <a:t>индивидуальной </a:t>
            </a:r>
            <a:r>
              <a:rPr lang="ru-RU" sz="3200" dirty="0"/>
              <a:t>психологии</a:t>
            </a:r>
            <a:r>
              <a:rPr lang="ru-RU" sz="3200" dirty="0" smtClean="0"/>
              <a:t>».</a:t>
            </a:r>
          </a:p>
          <a:p>
            <a:pPr marL="0" indent="0">
              <a:buNone/>
            </a:pPr>
            <a:r>
              <a:rPr lang="ru-RU" sz="3200" dirty="0"/>
              <a:t>С 1935 года под редакцией Адлера выходит журнал на английском языке (с 1957 года — «</a:t>
            </a:r>
            <a:r>
              <a:rPr lang="ru-RU" sz="3200" dirty="0" err="1"/>
              <a:t>Journal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Individual</a:t>
            </a:r>
            <a:r>
              <a:rPr lang="ru-RU" sz="3200" dirty="0"/>
              <a:t> </a:t>
            </a:r>
            <a:r>
              <a:rPr lang="ru-RU" sz="3200" dirty="0" err="1"/>
              <a:t>Psychology</a:t>
            </a:r>
            <a:r>
              <a:rPr lang="ru-RU" sz="3200" dirty="0"/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34866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8484" y="354563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 1926 году Адлер получил приглашение занять должность профессора Колумбийского университета в Нью-Йорке.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312" y="3309452"/>
            <a:ext cx="5257108" cy="35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4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 </a:t>
            </a:r>
            <a:r>
              <a:rPr lang="ru-RU" sz="3600" dirty="0" smtClean="0"/>
              <a:t>1938 году был запрещен «Международный </a:t>
            </a:r>
            <a:r>
              <a:rPr lang="ru-RU" sz="3600" dirty="0"/>
              <a:t>журнал индивидуальной психологии». В 1946 году, после окончания второй мировой войны экспериментальная школа открылась вновь, в то же время возобновилась и публикация журнала.</a:t>
            </a:r>
          </a:p>
        </p:txBody>
      </p:sp>
    </p:spTree>
    <p:extLst>
      <p:ext uri="{BB962C8B-B14F-4D97-AF65-F5344CB8AC3E}">
        <p14:creationId xmlns:p14="http://schemas.microsoft.com/office/powerpoint/2010/main" val="2983529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1932 году Адлер окончательно переезжает в США. В последние годы своей жизни он активно занимался лекционной деятельностью во многих высших учебных заведениях Запада. 28 мая 1937 года, приехав в Абердин (Шотландия) для чтения серии лекций, он неожиданно умер от сердечного приступа в возрасте 67 лет.</a:t>
            </a:r>
          </a:p>
        </p:txBody>
      </p:sp>
    </p:spTree>
    <p:extLst>
      <p:ext uri="{BB962C8B-B14F-4D97-AF65-F5344CB8AC3E}">
        <p14:creationId xmlns:p14="http://schemas.microsoft.com/office/powerpoint/2010/main" val="3338024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986" y="474225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Двое из четверых детей Адлера, Александра и Курт, стали, как и отец, психиатрами.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470" y="0"/>
            <a:ext cx="3515059" cy="3713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98" y="2297954"/>
            <a:ext cx="3358440" cy="4382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952" y="2297954"/>
            <a:ext cx="3371357" cy="43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Годы </a:t>
            </a:r>
            <a:r>
              <a:rPr lang="ru-RU" dirty="0"/>
              <a:t>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5337110"/>
            <a:ext cx="8595360" cy="84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7.2.1870, Вена, — 28.5.1937, Абердин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494" y="0"/>
            <a:ext cx="3931687" cy="5158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30" y="1643165"/>
            <a:ext cx="3056051" cy="374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Альфред был третьим из шести детей в небогатой еврейской семье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9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117" y="2506663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1879 – 1880. Учеба в </a:t>
            </a:r>
            <a:r>
              <a:rPr lang="ru-RU" sz="3200" dirty="0" err="1"/>
              <a:t>Леопольдштадтской</a:t>
            </a:r>
            <a:r>
              <a:rPr lang="ru-RU" sz="3200" dirty="0"/>
              <a:t> реальной гимназии и </a:t>
            </a:r>
            <a:r>
              <a:rPr lang="ru-RU" sz="3200" dirty="0" err="1"/>
              <a:t>Шперль</a:t>
            </a:r>
            <a:r>
              <a:rPr lang="ru-RU" sz="3200" dirty="0"/>
              <a:t>-гимназии, с 1880 года – в </a:t>
            </a:r>
            <a:r>
              <a:rPr lang="ru-RU" sz="3200" dirty="0" err="1"/>
              <a:t>Хернальзерской</a:t>
            </a:r>
            <a:r>
              <a:rPr lang="ru-RU" sz="3200" dirty="0"/>
              <a:t> гимназии. В 1888 г. Альфред Адлер получил аттестат зрелости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в первых классах школы Адлер учился весьма посредственно.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758" y="-305092"/>
            <a:ext cx="3365241" cy="41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3477047"/>
            <a:ext cx="8595360" cy="3380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юности Адлер очень любил читать. Впоследствии хорошее знакомство с литературой, Библией, психологией и немецкой классической философией принесло ему популярность в венском обществе, а позднее и всемирную известность в качестве лектора.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53" y="201225"/>
            <a:ext cx="8478598" cy="327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39" y="0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18 лет Адлер поступил в Венский университет на отделение медицины. В университете он заинтересовался идеями социализма и участвовал в нескольких политических собраниях. На одном из них он встретил свою будущую жену Раису, русскую студентку, которая училась в университете.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081" y="3468849"/>
            <a:ext cx="5143718" cy="33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2463282"/>
            <a:ext cx="8595360" cy="3716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1895 году Адлер получил медицинскую степень. Он начал практику сперва как офтальмолог, затем в качестве врача общего направления. </a:t>
            </a:r>
            <a:r>
              <a:rPr lang="ru-RU" sz="3200" dirty="0" smtClean="0"/>
              <a:t>Позже профессиональные </a:t>
            </a:r>
            <a:r>
              <a:rPr lang="ru-RU" sz="3200" dirty="0"/>
              <a:t>устремления Адлера переместились в сторону неврологии и психиатрии.</a:t>
            </a:r>
          </a:p>
        </p:txBody>
      </p:sp>
    </p:spTree>
    <p:extLst>
      <p:ext uri="{BB962C8B-B14F-4D97-AF65-F5344CB8AC3E}">
        <p14:creationId xmlns:p14="http://schemas.microsoft.com/office/powerpoint/2010/main" val="3248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40" y="634482"/>
            <a:ext cx="8595360" cy="5601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В 1901 году Адлер, подающий надежды молодой врач, активно защищал в печати новую книгу Фрейда «Толкование сновидений». 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Будучи врачом-практиком, в 1902 году примкнул к кружку Фрейда. Тем не менее Адлер никогда не был сторонником фрейдистского тезиса об универсальной роли детской сексуальности в развитии человеческой психики.</a:t>
            </a:r>
          </a:p>
        </p:txBody>
      </p:sp>
    </p:spTree>
    <p:extLst>
      <p:ext uri="{BB962C8B-B14F-4D97-AF65-F5344CB8AC3E}">
        <p14:creationId xmlns:p14="http://schemas.microsoft.com/office/powerpoint/2010/main" val="191270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447870"/>
            <a:ext cx="8595360" cy="61022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В 1907 году Адлер опубликовал книгу «Исследование неполноценности органов» 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Адлер </a:t>
            </a:r>
            <a:r>
              <a:rPr lang="ru-RU" sz="3200" dirty="0"/>
              <a:t>заявил о том, что «психоанализ не должен быть ограничен только одним способом</a:t>
            </a:r>
            <a:r>
              <a:rPr lang="ru-RU" sz="3200" dirty="0" smtClean="0"/>
              <a:t>».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63" y="1393176"/>
            <a:ext cx="3512587" cy="35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0806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069E6A-6F0B-4E7B-AB1A-D1ACF9FFE562}"/>
</file>

<file path=customXml/itemProps2.xml><?xml version="1.0" encoding="utf-8"?>
<ds:datastoreItem xmlns:ds="http://schemas.openxmlformats.org/officeDocument/2006/customXml" ds:itemID="{3729D2C7-257E-4196-8527-BD452D1A0BBC}"/>
</file>

<file path=customXml/itemProps3.xml><?xml version="1.0" encoding="utf-8"?>
<ds:datastoreItem xmlns:ds="http://schemas.openxmlformats.org/officeDocument/2006/customXml" ds:itemID="{034CE24A-6BCC-48A6-B363-80DD1E30A6B0}"/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TC103457515[[fn=Вид]]</Template>
  <TotalTime>93</TotalTime>
  <Words>582</Words>
  <Application>Microsoft Office PowerPoint</Application>
  <PresentationFormat>Широкоэкранный</PresentationFormat>
  <Paragraphs>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Schoolbook</vt:lpstr>
      <vt:lpstr>Wingdings 2</vt:lpstr>
      <vt:lpstr>View</vt:lpstr>
      <vt:lpstr>Биография Адлера Альфреда</vt:lpstr>
      <vt:lpstr>               Годы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Адлера Альфреда</dc:title>
  <dc:creator>Яна</dc:creator>
  <cp:lastModifiedBy>Яна</cp:lastModifiedBy>
  <cp:revision>8</cp:revision>
  <dcterms:created xsi:type="dcterms:W3CDTF">2014-09-29T18:08:12Z</dcterms:created>
  <dcterms:modified xsi:type="dcterms:W3CDTF">2014-10-01T07:57:39Z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